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719" autoAdjust="0"/>
  </p:normalViewPr>
  <p:slideViewPr>
    <p:cSldViewPr>
      <p:cViewPr varScale="1">
        <p:scale>
          <a:sx n="59" d="100"/>
          <a:sy n="59" d="100"/>
        </p:scale>
        <p:origin x="15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第</a:t>
            </a:r>
            <a:r>
              <a:rPr kumimoji="1" lang="en-US" altLang="ja-JP" sz="4000" dirty="0"/>
              <a:t>6</a:t>
            </a:r>
            <a:r>
              <a:rPr kumimoji="1" lang="ja-JP" altLang="en-US" sz="4000" dirty="0"/>
              <a:t>回日本近視学会総会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ja-JP" altLang="en-US" sz="3200" dirty="0"/>
              <a:t>筆頭演者：近視太郎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近視太郎：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</a:t>
            </a:r>
            <a:r>
              <a:rPr lang="ja-JP" altLang="en-US" dirty="0">
                <a:solidFill>
                  <a:srgbClr val="FFFF00"/>
                </a:solidFill>
              </a:rPr>
              <a:t>・ 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近視花子：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第</a:t>
            </a:r>
            <a:r>
              <a:rPr lang="en-US" altLang="ja-JP" sz="4000" dirty="0"/>
              <a:t>6</a:t>
            </a:r>
            <a:r>
              <a:rPr kumimoji="1" lang="ja-JP" altLang="en-US" sz="4000" dirty="0"/>
              <a:t>回日本近視学会総会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筆頭演者：近視太郎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77562" cy="1752600"/>
          </a:xfrm>
        </p:spPr>
        <p:txBody>
          <a:bodyPr>
            <a:normAutofit fontScale="47500" lnSpcReduction="20000"/>
          </a:bodyPr>
          <a:lstStyle/>
          <a:p>
            <a:pPr algn="l">
              <a:defRPr/>
            </a:pPr>
            <a:r>
              <a:rPr lang="en-US" altLang="ja-JP" sz="4800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the following, real or perceived conflicts of interest: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5125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that there are no conflicts of interest.</a:t>
            </a:r>
            <a:endParaRPr lang="en-US" altLang="ja-JP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125</Words>
  <Application>Microsoft Office PowerPoint</Application>
  <PresentationFormat>画面に合わせる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テーマ</vt:lpstr>
      <vt:lpstr>第6回日本近視学会総会 利益相反開示  筆頭演者：近視太郎</vt:lpstr>
      <vt:lpstr>第6回日本近視学会総会 利益相反開示  筆頭演者：近視太郎</vt:lpstr>
      <vt:lpstr>Disclosure of the Conflict of interest  First author’s name</vt:lpstr>
      <vt:lpstr>Disclosure of the Conflict of interest  First author’s name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． メイプロ</cp:lastModifiedBy>
  <cp:revision>12</cp:revision>
  <dcterms:created xsi:type="dcterms:W3CDTF">2011-06-01T08:04:11Z</dcterms:created>
  <dcterms:modified xsi:type="dcterms:W3CDTF">2023-11-25T05:19:41Z</dcterms:modified>
</cp:coreProperties>
</file>